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0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1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4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16E2E8-D134-4026-978B-0217EA19BC0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644039-987B-414D-A57B-7D32B842362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CCE6-C7F8-757A-6867-9A40DDED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Logan Juniper Lop/Scatter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9AC8-9F85-9A8F-48FE-7470BC977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Pre-treatment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46B51-B7C6-A578-E46C-B65A9ABA5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Post-treatment</a:t>
            </a:r>
          </a:p>
        </p:txBody>
      </p:sp>
      <p:pic>
        <p:nvPicPr>
          <p:cNvPr id="26" name="Content Placeholder 25" descr="A landscape of a mountain with trees and bushes&#10;&#10;Description automatically generated">
            <a:extLst>
              <a:ext uri="{FF2B5EF4-FFF2-40B4-BE49-F238E27FC236}">
                <a16:creationId xmlns:a16="http://schemas.microsoft.com/office/drawing/2014/main" id="{B19A6B66-1C4C-F855-FD72-74DFDB002E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pic>
        <p:nvPicPr>
          <p:cNvPr id="30" name="Content Placeholder 29" descr="A green mountain with trees and blue sky&#10;&#10;Description automatically generated with medium confidence">
            <a:extLst>
              <a:ext uri="{FF2B5EF4-FFF2-40B4-BE49-F238E27FC236}">
                <a16:creationId xmlns:a16="http://schemas.microsoft.com/office/drawing/2014/main" id="{8214601E-70F0-8314-B0CB-55FC116ECF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16732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CCE6-C7F8-757A-6867-9A40DDED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Logan Juniper Lop/Scatter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9AC8-9F85-9A8F-48FE-7470BC977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Pre-treatment	</a:t>
            </a:r>
          </a:p>
        </p:txBody>
      </p:sp>
      <p:pic>
        <p:nvPicPr>
          <p:cNvPr id="8" name="Content Placeholder 7" descr="A landscape of a mountain with trees and bushes&#10;&#10;Description automatically generated">
            <a:extLst>
              <a:ext uri="{FF2B5EF4-FFF2-40B4-BE49-F238E27FC236}">
                <a16:creationId xmlns:a16="http://schemas.microsoft.com/office/drawing/2014/main" id="{AE8A14B1-3121-7155-721E-175159F31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46B51-B7C6-A578-E46C-B65A9ABA5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Post-treatment</a:t>
            </a:r>
          </a:p>
        </p:txBody>
      </p:sp>
      <p:pic>
        <p:nvPicPr>
          <p:cNvPr id="10" name="Content Placeholder 9" descr="A landscape with trees and mountains&#10;&#10;Description automatically generated">
            <a:extLst>
              <a:ext uri="{FF2B5EF4-FFF2-40B4-BE49-F238E27FC236}">
                <a16:creationId xmlns:a16="http://schemas.microsoft.com/office/drawing/2014/main" id="{DE4A234E-1214-E57C-45A4-68776F0964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158881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CCE6-C7F8-757A-6867-9A40DDED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Logan Juniper Lop/Scatter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9AC8-9F85-9A8F-48FE-7470BC977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Pre-treatment	</a:t>
            </a:r>
          </a:p>
        </p:txBody>
      </p:sp>
      <p:pic>
        <p:nvPicPr>
          <p:cNvPr id="8" name="Content Placeholder 7" descr="A landscape of a mountain with trees and bushes&#10;&#10;Description automatically generated">
            <a:extLst>
              <a:ext uri="{FF2B5EF4-FFF2-40B4-BE49-F238E27FC236}">
                <a16:creationId xmlns:a16="http://schemas.microsoft.com/office/drawing/2014/main" id="{AE8A14B1-3121-7155-721E-175159F31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46B51-B7C6-A578-E46C-B65A9ABA5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Post-treatment</a:t>
            </a:r>
          </a:p>
        </p:txBody>
      </p:sp>
      <p:pic>
        <p:nvPicPr>
          <p:cNvPr id="10" name="Content Placeholder 9" descr="A landscape with trees and mountains&#10;&#10;Description automatically generated">
            <a:extLst>
              <a:ext uri="{FF2B5EF4-FFF2-40B4-BE49-F238E27FC236}">
                <a16:creationId xmlns:a16="http://schemas.microsoft.com/office/drawing/2014/main" id="{DE4A234E-1214-E57C-45A4-68776F0964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9536643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24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Logan Juniper Lop/Scatter</vt:lpstr>
      <vt:lpstr>Logan Juniper Lop/Scatter</vt:lpstr>
      <vt:lpstr>Logan Juniper Lop/Scatter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Rockwood, Milena - FS, UT</dc:creator>
  <cp:lastModifiedBy>Rockwood, Milena - FS, UT</cp:lastModifiedBy>
  <cp:revision>1</cp:revision>
  <dcterms:created xsi:type="dcterms:W3CDTF">2024-08-02T22:30:45Z</dcterms:created>
  <dcterms:modified xsi:type="dcterms:W3CDTF">2024-08-02T22:37:14Z</dcterms:modified>
</cp:coreProperties>
</file>